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109728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686"/>
    <p:restoredTop sz="94583"/>
  </p:normalViewPr>
  <p:slideViewPr>
    <p:cSldViewPr snapToGrid="0" snapToObjects="1">
      <p:cViewPr varScale="1">
        <p:scale>
          <a:sx n="78" d="100"/>
          <a:sy n="78" d="100"/>
        </p:scale>
        <p:origin x="84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496484"/>
            <a:ext cx="9326880" cy="3183467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2717"/>
            <a:ext cx="8229600" cy="2207683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8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8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486834"/>
            <a:ext cx="236601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486834"/>
            <a:ext cx="696087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6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279653"/>
            <a:ext cx="9464040" cy="380364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119286"/>
            <a:ext cx="9464040" cy="20002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0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2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6836"/>
            <a:ext cx="946404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241551"/>
            <a:ext cx="4642008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340100"/>
            <a:ext cx="464200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241551"/>
            <a:ext cx="4664869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340100"/>
            <a:ext cx="466486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9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316569"/>
            <a:ext cx="5554980" cy="6498167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0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316569"/>
            <a:ext cx="5554980" cy="6498167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9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86836"/>
            <a:ext cx="946404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434167"/>
            <a:ext cx="946404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8475136"/>
            <a:ext cx="37033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7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A38CB0C-AEF8-1447-B96B-A5C1F0BAD5E1}"/>
              </a:ext>
            </a:extLst>
          </p:cNvPr>
          <p:cNvSpPr/>
          <p:nvPr/>
        </p:nvSpPr>
        <p:spPr>
          <a:xfrm>
            <a:off x="347509" y="3126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2-source data2</a:t>
            </a:r>
            <a:endParaRPr lang="en-US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2H: Vinculin; WDR5 (MS67+MS67N+OICR9429)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F287CA-9D05-A449-83D9-E7CAC05EAA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52" t="7888" r="15057" b="34181"/>
          <a:stretch/>
        </p:blipFill>
        <p:spPr>
          <a:xfrm>
            <a:off x="5617781" y="5489956"/>
            <a:ext cx="4046483" cy="22850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C4DBEB0-66B7-1C49-A3C5-B20365093470}"/>
              </a:ext>
            </a:extLst>
          </p:cNvPr>
          <p:cNvSpPr txBox="1"/>
          <p:nvPr/>
        </p:nvSpPr>
        <p:spPr>
          <a:xfrm>
            <a:off x="5256085" y="5968817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6E2934-1B0A-644F-814B-6B452F1F55A9}"/>
              </a:ext>
            </a:extLst>
          </p:cNvPr>
          <p:cNvSpPr txBox="1"/>
          <p:nvPr/>
        </p:nvSpPr>
        <p:spPr>
          <a:xfrm>
            <a:off x="5256085" y="6138846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45CEFF-7DD3-174D-ADE3-CD95C431553A}"/>
              </a:ext>
            </a:extLst>
          </p:cNvPr>
          <p:cNvSpPr txBox="1"/>
          <p:nvPr/>
        </p:nvSpPr>
        <p:spPr>
          <a:xfrm>
            <a:off x="5334631" y="626865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332FFC-09B1-B74F-BAA1-1E11350CC4DB}"/>
              </a:ext>
            </a:extLst>
          </p:cNvPr>
          <p:cNvSpPr txBox="1"/>
          <p:nvPr/>
        </p:nvSpPr>
        <p:spPr>
          <a:xfrm>
            <a:off x="5256085" y="584597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44EE1B-8447-A544-BA85-7312A8E05D3A}"/>
              </a:ext>
            </a:extLst>
          </p:cNvPr>
          <p:cNvSpPr txBox="1"/>
          <p:nvPr/>
        </p:nvSpPr>
        <p:spPr>
          <a:xfrm>
            <a:off x="5334631" y="665965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F9027C-0034-4941-BC4D-E886A788C030}"/>
              </a:ext>
            </a:extLst>
          </p:cNvPr>
          <p:cNvSpPr txBox="1"/>
          <p:nvPr/>
        </p:nvSpPr>
        <p:spPr>
          <a:xfrm>
            <a:off x="5334631" y="688818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47937B-8349-3644-814C-E1D3997455DD}"/>
              </a:ext>
            </a:extLst>
          </p:cNvPr>
          <p:cNvSpPr txBox="1"/>
          <p:nvPr/>
        </p:nvSpPr>
        <p:spPr>
          <a:xfrm>
            <a:off x="5334631" y="725790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02D8C7B-E405-674C-B9D1-4CC10D4C8E4A}"/>
              </a:ext>
            </a:extLst>
          </p:cNvPr>
          <p:cNvSpPr/>
          <p:nvPr/>
        </p:nvSpPr>
        <p:spPr>
          <a:xfrm>
            <a:off x="7467599" y="6096806"/>
            <a:ext cx="1403129" cy="4383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1D5AFD-B2C1-2044-9FA8-B47C22BD9CA1}"/>
              </a:ext>
            </a:extLst>
          </p:cNvPr>
          <p:cNvSpPr/>
          <p:nvPr/>
        </p:nvSpPr>
        <p:spPr>
          <a:xfrm>
            <a:off x="7410267" y="6946013"/>
            <a:ext cx="1460462" cy="4383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5094617-AF6C-1044-AC6A-7248BC5E0E4F}"/>
              </a:ext>
            </a:extLst>
          </p:cNvPr>
          <p:cNvSpPr/>
          <p:nvPr/>
        </p:nvSpPr>
        <p:spPr>
          <a:xfrm>
            <a:off x="7846988" y="6669014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96A749-CD45-D54D-BE9E-FF860872160F}"/>
              </a:ext>
            </a:extLst>
          </p:cNvPr>
          <p:cNvSpPr/>
          <p:nvPr/>
        </p:nvSpPr>
        <p:spPr>
          <a:xfrm>
            <a:off x="7728366" y="5810270"/>
            <a:ext cx="7056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Vinculin</a:t>
            </a:r>
            <a:endParaRPr lang="en-US" sz="1200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E24BBD3-A24E-424C-B779-660E40FD09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765" r="15173" b="1396"/>
          <a:stretch/>
        </p:blipFill>
        <p:spPr>
          <a:xfrm>
            <a:off x="5617781" y="1345533"/>
            <a:ext cx="4046483" cy="396641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E2AF5F6-7658-C74B-86E8-74B7CEB671A7}"/>
              </a:ext>
            </a:extLst>
          </p:cNvPr>
          <p:cNvSpPr/>
          <p:nvPr/>
        </p:nvSpPr>
        <p:spPr>
          <a:xfrm>
            <a:off x="6337738" y="3810806"/>
            <a:ext cx="1390628" cy="4383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54081BB-BBBE-0B47-93B2-78F96D1FDA52}"/>
              </a:ext>
            </a:extLst>
          </p:cNvPr>
          <p:cNvSpPr/>
          <p:nvPr/>
        </p:nvSpPr>
        <p:spPr>
          <a:xfrm>
            <a:off x="7728366" y="3809833"/>
            <a:ext cx="1390628" cy="4383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8DD4411-705F-B445-A66D-AF2B5C9478A5}"/>
              </a:ext>
            </a:extLst>
          </p:cNvPr>
          <p:cNvSpPr/>
          <p:nvPr/>
        </p:nvSpPr>
        <p:spPr>
          <a:xfrm>
            <a:off x="6337738" y="4669550"/>
            <a:ext cx="1390628" cy="4383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65B0BB1-CFDD-FF4F-96B6-B1008E43A09C}"/>
              </a:ext>
            </a:extLst>
          </p:cNvPr>
          <p:cNvSpPr/>
          <p:nvPr/>
        </p:nvSpPr>
        <p:spPr>
          <a:xfrm>
            <a:off x="7728366" y="4661784"/>
            <a:ext cx="1390628" cy="4383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89704C8-DB1B-8A47-AB2A-ACB40CB4E365}"/>
              </a:ext>
            </a:extLst>
          </p:cNvPr>
          <p:cNvSpPr/>
          <p:nvPr/>
        </p:nvSpPr>
        <p:spPr>
          <a:xfrm>
            <a:off x="6781367" y="4391578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EEEAB7A-18F2-9C4B-B90D-223D56493638}"/>
              </a:ext>
            </a:extLst>
          </p:cNvPr>
          <p:cNvSpPr/>
          <p:nvPr/>
        </p:nvSpPr>
        <p:spPr>
          <a:xfrm>
            <a:off x="6662745" y="3532834"/>
            <a:ext cx="7056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Vinculin</a:t>
            </a:r>
            <a:endParaRPr lang="en-US" sz="1200" b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A4D071D-3982-BF4E-B54F-037219C69565}"/>
              </a:ext>
            </a:extLst>
          </p:cNvPr>
          <p:cNvSpPr/>
          <p:nvPr/>
        </p:nvSpPr>
        <p:spPr>
          <a:xfrm>
            <a:off x="8171995" y="4403655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4F57939-7692-F54C-B076-70AAF3C2A56C}"/>
              </a:ext>
            </a:extLst>
          </p:cNvPr>
          <p:cNvSpPr/>
          <p:nvPr/>
        </p:nvSpPr>
        <p:spPr>
          <a:xfrm>
            <a:off x="8053373" y="3544911"/>
            <a:ext cx="7056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Vinculin</a:t>
            </a:r>
            <a:endParaRPr lang="en-US" sz="1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5B9E12-CC43-224E-A4C8-9102BB661F87}"/>
              </a:ext>
            </a:extLst>
          </p:cNvPr>
          <p:cNvSpPr txBox="1"/>
          <p:nvPr/>
        </p:nvSpPr>
        <p:spPr>
          <a:xfrm>
            <a:off x="5235743" y="3755873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3B3E3F6-3607-A945-A614-9EFACC6C2149}"/>
              </a:ext>
            </a:extLst>
          </p:cNvPr>
          <p:cNvSpPr txBox="1"/>
          <p:nvPr/>
        </p:nvSpPr>
        <p:spPr>
          <a:xfrm>
            <a:off x="5235743" y="392590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C4AD603-3753-EF43-9BD5-E57C7A888E2B}"/>
              </a:ext>
            </a:extLst>
          </p:cNvPr>
          <p:cNvSpPr txBox="1"/>
          <p:nvPr/>
        </p:nvSpPr>
        <p:spPr>
          <a:xfrm>
            <a:off x="5314289" y="405571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3D72E8-0D3F-4540-A059-F8E57C679B15}"/>
              </a:ext>
            </a:extLst>
          </p:cNvPr>
          <p:cNvSpPr txBox="1"/>
          <p:nvPr/>
        </p:nvSpPr>
        <p:spPr>
          <a:xfrm>
            <a:off x="5235743" y="3633028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91209BC-39B6-9D46-B183-6DB11D67D49E}"/>
              </a:ext>
            </a:extLst>
          </p:cNvPr>
          <p:cNvSpPr txBox="1"/>
          <p:nvPr/>
        </p:nvSpPr>
        <p:spPr>
          <a:xfrm>
            <a:off x="5314289" y="439415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8CF1D9-2F1C-DC43-AC26-75A7FF776427}"/>
              </a:ext>
            </a:extLst>
          </p:cNvPr>
          <p:cNvSpPr txBox="1"/>
          <p:nvPr/>
        </p:nvSpPr>
        <p:spPr>
          <a:xfrm>
            <a:off x="5314289" y="462268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3FB7595-91A1-124D-B0DA-71C692CB0DC2}"/>
              </a:ext>
            </a:extLst>
          </p:cNvPr>
          <p:cNvSpPr/>
          <p:nvPr/>
        </p:nvSpPr>
        <p:spPr>
          <a:xfrm>
            <a:off x="6680231" y="3166831"/>
            <a:ext cx="5485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MS67</a:t>
            </a:r>
            <a:endParaRPr lang="en-US" sz="1200" b="1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ECFE87E-CE47-C042-87EA-5BD58F691096}"/>
              </a:ext>
            </a:extLst>
          </p:cNvPr>
          <p:cNvSpPr/>
          <p:nvPr/>
        </p:nvSpPr>
        <p:spPr>
          <a:xfrm>
            <a:off x="8068338" y="3149862"/>
            <a:ext cx="5709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MS6N</a:t>
            </a:r>
            <a:endParaRPr lang="en-US" sz="1200" b="1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E3AB426-2B09-6345-8AF4-3D9D66468599}"/>
              </a:ext>
            </a:extLst>
          </p:cNvPr>
          <p:cNvSpPr/>
          <p:nvPr/>
        </p:nvSpPr>
        <p:spPr>
          <a:xfrm>
            <a:off x="7728368" y="5510991"/>
            <a:ext cx="8595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OICR-9429</a:t>
            </a:r>
            <a:endParaRPr lang="en-US" sz="1200" b="1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B287F4-B777-2C45-ACDC-F990EB00BF3A}"/>
              </a:ext>
            </a:extLst>
          </p:cNvPr>
          <p:cNvCxnSpPr>
            <a:cxnSpLocks/>
          </p:cNvCxnSpPr>
          <p:nvPr/>
        </p:nvCxnSpPr>
        <p:spPr>
          <a:xfrm>
            <a:off x="5643559" y="4265975"/>
            <a:ext cx="394138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0A5ED5E-2C9F-614C-9AF8-8D937B99DFBF}"/>
              </a:ext>
            </a:extLst>
          </p:cNvPr>
          <p:cNvCxnSpPr>
            <a:cxnSpLocks/>
          </p:cNvCxnSpPr>
          <p:nvPr/>
        </p:nvCxnSpPr>
        <p:spPr>
          <a:xfrm>
            <a:off x="5702537" y="6659651"/>
            <a:ext cx="394138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5790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1677</TotalTime>
  <Words>38</Words>
  <Application>Microsoft Office PowerPoint</Application>
  <PresentationFormat>Custom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Chen</dc:creator>
  <cp:lastModifiedBy>Yan, Qin</cp:lastModifiedBy>
  <cp:revision>62</cp:revision>
  <dcterms:created xsi:type="dcterms:W3CDTF">2022-03-15T20:13:12Z</dcterms:created>
  <dcterms:modified xsi:type="dcterms:W3CDTF">2022-03-29T02:21:56Z</dcterms:modified>
</cp:coreProperties>
</file>